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Caveat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Average"/>
      <p:regular r:id="rId45"/>
    </p:embeddedFont>
    <p:embeddedFont>
      <p:font typeface="Oswald"/>
      <p:regular r:id="rId46"/>
      <p:bold r:id="rId47"/>
    </p:embeddedFont>
    <p:embeddedFont>
      <p:font typeface="Caveat SemiBo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-bold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Oswald-regular.fntdata"/><Relationship Id="rId45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aveatSemiBold-regular.fntdata"/><Relationship Id="rId47" Type="http://schemas.openxmlformats.org/officeDocument/2006/relationships/font" Target="fonts/Oswald-bold.fntdata"/><Relationship Id="rId49" Type="http://schemas.openxmlformats.org/officeDocument/2006/relationships/font" Target="fonts/Cave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Caveat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6a19d20ac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6a19d20ac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a19d20ac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a19d20ac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a19d20ac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6a19d20ac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6a19d20ac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6a19d20ac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a19d20ac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6a19d20ac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a19d20acf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6a19d20acf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6a19d20ac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6a19d20ac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a19d20acf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6a19d20acf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a19d20acf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6a19d20acf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6a19d20ac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6a19d20ac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3be38661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3be38661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6a19d20acf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6a19d20ac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6a19d20acf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6a19d20acf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6a19d20acf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6a19d20acf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6a19d20acf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6a19d20acf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6a19d20acf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6a19d20acf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6a19d20acf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6a19d20acf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6a19d20acf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6a19d20acf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a19d20acf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a19d20acf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6a19d20acf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6a19d20acf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6a19d20acf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6a19d20acf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3be38661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3be38661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6a19d20acf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6a19d20acf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6a19d20ac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6a19d20ac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6a19d20acf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6a19d20acf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63be38661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63be38661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9cb2aa4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69cb2aa4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6a19d20ac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6a19d20ac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a19d20ac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a19d20ac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a19d20acf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a19d20acf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a19d20ac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a19d20ac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b8aaae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6b8aaae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6.jpg"/><Relationship Id="rId4" Type="http://schemas.openxmlformats.org/officeDocument/2006/relationships/image" Target="../media/image72.jpg"/><Relationship Id="rId5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7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48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46.png"/><Relationship Id="rId8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Relationship Id="rId5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55.png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Relationship Id="rId4" Type="http://schemas.openxmlformats.org/officeDocument/2006/relationships/image" Target="../media/image67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2.png"/><Relationship Id="rId6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63.png"/><Relationship Id="rId7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00" y="1796325"/>
            <a:ext cx="3442990" cy="2778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675" y="1811750"/>
            <a:ext cx="2441059" cy="2778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725" y="1811746"/>
            <a:ext cx="848058" cy="2778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13"/>
          <p:cNvSpPr txBox="1"/>
          <p:nvPr/>
        </p:nvSpPr>
        <p:spPr>
          <a:xfrm>
            <a:off x="0" y="66225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G</a:t>
            </a:r>
            <a:r>
              <a:rPr b="1" lang="fr" sz="6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roupomania</a:t>
            </a:r>
            <a:endParaRPr b="1" sz="6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Frontend - React : Router (1)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00" y="2127688"/>
            <a:ext cx="4152343" cy="195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443" y="1337963"/>
            <a:ext cx="4503857" cy="35343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9" name="Google Shape;169;p22"/>
          <p:cNvSpPr txBox="1"/>
          <p:nvPr/>
        </p:nvSpPr>
        <p:spPr>
          <a:xfrm>
            <a:off x="167775" y="1808150"/>
            <a:ext cx="4152300" cy="31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src/public/index.html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167700" y="3414275"/>
            <a:ext cx="1310400" cy="458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1478100" y="352737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Root -&gt;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316050" y="2853875"/>
            <a:ext cx="3457200" cy="232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 txBox="1"/>
          <p:nvPr/>
        </p:nvSpPr>
        <p:spPr>
          <a:xfrm>
            <a:off x="6529050" y="383607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6529050" y="347772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6529050" y="419442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471725" y="1953725"/>
            <a:ext cx="552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6529050" y="3640475"/>
            <a:ext cx="552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Router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6529050" y="4021475"/>
            <a:ext cx="552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Router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4472450" y="1018175"/>
            <a:ext cx="4152300" cy="31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src/index.js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Frontend - React : Router (2)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50" y="2101025"/>
            <a:ext cx="4342825" cy="1920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150" y="1466975"/>
            <a:ext cx="3719476" cy="3189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7" name="Google Shape;187;p23"/>
          <p:cNvSpPr txBox="1"/>
          <p:nvPr/>
        </p:nvSpPr>
        <p:spPr>
          <a:xfrm>
            <a:off x="388450" y="1781225"/>
            <a:ext cx="4152300" cy="31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src/app.js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5043150" y="1147175"/>
            <a:ext cx="3719400" cy="31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src/routes/index.js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2349425" y="3252025"/>
            <a:ext cx="2037600" cy="172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547175" y="2791350"/>
            <a:ext cx="1895100" cy="132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3296100" y="21644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import : user context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2762700" y="30026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Condition d’affichage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5920000" y="3404425"/>
            <a:ext cx="2810400" cy="3198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5702225" y="3099625"/>
            <a:ext cx="722100" cy="172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6254563" y="306962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Barre de navigation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7459727" y="3171925"/>
            <a:ext cx="591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Accueil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7628852" y="3724225"/>
            <a:ext cx="591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404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Frontend - React : Composants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675" y="1462600"/>
            <a:ext cx="1840225" cy="295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175" y="927600"/>
            <a:ext cx="5065088" cy="4095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" name="Google Shape;205;p24"/>
          <p:cNvSpPr/>
          <p:nvPr/>
        </p:nvSpPr>
        <p:spPr>
          <a:xfrm>
            <a:off x="3188113" y="927600"/>
            <a:ext cx="5065200" cy="4737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4403675" y="1431150"/>
            <a:ext cx="2503800" cy="8685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3297738" y="1462600"/>
            <a:ext cx="1066200" cy="12336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6955338" y="1462600"/>
            <a:ext cx="1183800" cy="22593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4426413" y="2375400"/>
            <a:ext cx="2452200" cy="26127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5641038" y="4730150"/>
            <a:ext cx="1183800" cy="1605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6219688" y="2520350"/>
            <a:ext cx="412500" cy="2790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3842013" y="2415500"/>
            <a:ext cx="441000" cy="1605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 txBox="1"/>
          <p:nvPr/>
        </p:nvSpPr>
        <p:spPr>
          <a:xfrm>
            <a:off x="1606800" y="16603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1606800" y="24917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606800" y="26962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1606800" y="28923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606800" y="31248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1606800" y="33231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1606800" y="35269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1606800" y="37321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1606800" y="39500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1606800" y="41411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11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3899000" y="1789000"/>
            <a:ext cx="159300" cy="1605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4403675" y="2329500"/>
            <a:ext cx="2503800" cy="26937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 txBox="1"/>
          <p:nvPr/>
        </p:nvSpPr>
        <p:spPr>
          <a:xfrm>
            <a:off x="6688375" y="1048200"/>
            <a:ext cx="77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 : Appbar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6423000" y="4694150"/>
            <a:ext cx="77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7160700" y="2491700"/>
            <a:ext cx="77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: Online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5273100" y="2455500"/>
            <a:ext cx="77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: Post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3675975" y="3721900"/>
            <a:ext cx="77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4 : Post(s)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5334163" y="1660300"/>
            <a:ext cx="77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: PostCreate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6473200" y="2571750"/>
            <a:ext cx="558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7 -&gt; 8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3231700" y="1674700"/>
            <a:ext cx="261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3943300" y="2379500"/>
            <a:ext cx="4125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3980400" y="1749150"/>
            <a:ext cx="4125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&lt;- 11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2. Code : Authentification</a:t>
            </a:r>
            <a:endParaRPr b="1" sz="4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Inscription - Backend (1)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900" y="921525"/>
            <a:ext cx="2322975" cy="4095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886" y="921525"/>
            <a:ext cx="4009215" cy="40955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7" name="Google Shape;247;p26"/>
          <p:cNvSpPr txBox="1"/>
          <p:nvPr/>
        </p:nvSpPr>
        <p:spPr>
          <a:xfrm>
            <a:off x="107300" y="2754825"/>
            <a:ext cx="1185600" cy="4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Model : User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7851075" y="2245075"/>
            <a:ext cx="1293000" cy="86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Controller User :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register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2362775" y="9215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Mongoose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2362775" y="12263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admin ?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2362775" y="15311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mail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2362775" y="20636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password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2362775" y="25593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prenom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2362775" y="30918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nom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2362775" y="36928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 profil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362775" y="41542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description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6161175" y="921525"/>
            <a:ext cx="1689900" cy="53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Imports : Model, hash mot de passe, crypt email, token authentification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6598000" y="16204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Cypter email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6598000" y="21004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Hasher password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5744300" y="2559325"/>
            <a:ext cx="2106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Vérifier si email déjà utilisée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5744300" y="3183825"/>
            <a:ext cx="2106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Créer utilisateur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5744300" y="3641025"/>
            <a:ext cx="2106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Créer token authentification (connexion)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Inscription - Backend (2)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800" y="1378425"/>
            <a:ext cx="4276511" cy="167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27"/>
          <p:cNvPicPr preferRelativeResize="0"/>
          <p:nvPr/>
        </p:nvPicPr>
        <p:blipFill rotWithShape="1">
          <a:blip r:embed="rId4">
            <a:alphaModFix/>
          </a:blip>
          <a:srcRect b="14989" l="0" r="0" t="-14990"/>
          <a:stretch/>
        </p:blipFill>
        <p:spPr>
          <a:xfrm>
            <a:off x="708282" y="3314894"/>
            <a:ext cx="3459495" cy="167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7798" y="3486898"/>
            <a:ext cx="4276500" cy="15042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1" name="Google Shape;271;p27"/>
          <p:cNvPicPr preferRelativeResize="0"/>
          <p:nvPr/>
        </p:nvPicPr>
        <p:blipFill rotWithShape="1">
          <a:blip r:embed="rId6">
            <a:alphaModFix/>
          </a:blip>
          <a:srcRect b="7570" l="0" r="0" t="0"/>
          <a:stretch/>
        </p:blipFill>
        <p:spPr>
          <a:xfrm>
            <a:off x="708275" y="1124100"/>
            <a:ext cx="3459499" cy="20852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2" name="Google Shape;272;p27"/>
          <p:cNvSpPr txBox="1"/>
          <p:nvPr/>
        </p:nvSpPr>
        <p:spPr>
          <a:xfrm>
            <a:off x="708225" y="725725"/>
            <a:ext cx="3459600" cy="49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 : valider password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708225" y="3240325"/>
            <a:ext cx="3459600" cy="41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 : valider email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1121625" y="1640550"/>
            <a:ext cx="1323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Paramètres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1743475" y="3978225"/>
            <a:ext cx="1323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Méthode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1979975" y="2265438"/>
            <a:ext cx="1323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Méthode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4365825" y="1048325"/>
            <a:ext cx="3459600" cy="3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Router : Authentification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7370025" y="1335750"/>
            <a:ext cx="1323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Controller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6863800" y="1669750"/>
            <a:ext cx="1323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5934325" y="2439775"/>
            <a:ext cx="729000" cy="165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 txBox="1"/>
          <p:nvPr/>
        </p:nvSpPr>
        <p:spPr>
          <a:xfrm>
            <a:off x="5934325" y="2234800"/>
            <a:ext cx="729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4387800" y="3170700"/>
            <a:ext cx="3459600" cy="3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Database : User 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Inscription - Frontend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49" y="1362600"/>
            <a:ext cx="2899476" cy="3669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449" y="1362600"/>
            <a:ext cx="3632501" cy="3669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0" name="Google Shape;290;p28"/>
          <p:cNvSpPr txBox="1"/>
          <p:nvPr/>
        </p:nvSpPr>
        <p:spPr>
          <a:xfrm>
            <a:off x="1002050" y="935775"/>
            <a:ext cx="2899500" cy="42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 : Register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4509450" y="935775"/>
            <a:ext cx="3632400" cy="42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Formulaire d’inscription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1991025" y="2206450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3021200" y="2206450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3047750" y="2766375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3047750" y="3299775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047750" y="3875750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1314075" y="4790150"/>
            <a:ext cx="22497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Changement de composant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2648150" y="4289950"/>
            <a:ext cx="843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handleSubmit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7298400" y="1596850"/>
            <a:ext cx="843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STATES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4509450" y="2799550"/>
            <a:ext cx="3660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appel du Hooks “register”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5886300" y="4340050"/>
            <a:ext cx="11268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useState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6724500" y="4721050"/>
            <a:ext cx="11268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contrôle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515150" y="4039975"/>
            <a:ext cx="511200" cy="147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>
            <a:off x="5515150" y="4382350"/>
            <a:ext cx="2581800" cy="283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 txBox="1"/>
          <p:nvPr/>
        </p:nvSpPr>
        <p:spPr>
          <a:xfrm>
            <a:off x="5515150" y="3997675"/>
            <a:ext cx="897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requis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Inscription - Frontend (2)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11" name="Google Shape;311;p29"/>
          <p:cNvPicPr preferRelativeResize="0"/>
          <p:nvPr/>
        </p:nvPicPr>
        <p:blipFill rotWithShape="1">
          <a:blip r:embed="rId3">
            <a:alphaModFix/>
          </a:blip>
          <a:srcRect b="0" l="0" r="0" t="872"/>
          <a:stretch/>
        </p:blipFill>
        <p:spPr>
          <a:xfrm>
            <a:off x="494237" y="1088425"/>
            <a:ext cx="4018322" cy="400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" name="Google Shape;3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100" y="1088425"/>
            <a:ext cx="3733175" cy="400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3" name="Google Shape;313;p29"/>
          <p:cNvSpPr txBox="1"/>
          <p:nvPr/>
        </p:nvSpPr>
        <p:spPr>
          <a:xfrm>
            <a:off x="494300" y="796425"/>
            <a:ext cx="40182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Hook : useRegister / inscription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4832100" y="792600"/>
            <a:ext cx="37332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: userContext / utilisateur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3259450" y="10884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useState + Context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3259450" y="18504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Données récupérés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3259450" y="25362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 POST api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2780800" y="3831625"/>
            <a:ext cx="1731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Sauvegarde user dans localStorage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2913400" y="4255625"/>
            <a:ext cx="1599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User context : dispatch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919250" y="4031375"/>
            <a:ext cx="3009600" cy="1764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1002175" y="4300325"/>
            <a:ext cx="510900" cy="143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1121400" y="1805650"/>
            <a:ext cx="510900" cy="143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701" y="2181200"/>
            <a:ext cx="676925" cy="2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/>
          <p:nvPr/>
        </p:nvSpPr>
        <p:spPr>
          <a:xfrm>
            <a:off x="5149675" y="1895125"/>
            <a:ext cx="1971600" cy="243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 txBox="1"/>
          <p:nvPr/>
        </p:nvSpPr>
        <p:spPr>
          <a:xfrm>
            <a:off x="6459850" y="19266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Connexion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6007525" y="2186413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Déc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onnexion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6295600" y="2415438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Modifier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4844525" y="2948850"/>
            <a:ext cx="3733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Persistance de la connexion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7312175" y="3734438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localStorage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5508925" y="4064113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Connexion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5913500" y="4610800"/>
            <a:ext cx="2262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Appliquer dans le root de src/index.js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3020200" y="3599125"/>
            <a:ext cx="1492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Connexion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Connexion</a:t>
            </a: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 - Backend	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75" y="778575"/>
            <a:ext cx="4053126" cy="4210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9" name="Google Shape;3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288" y="2126675"/>
            <a:ext cx="4276511" cy="167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0" name="Google Shape;340;p30"/>
          <p:cNvSpPr txBox="1"/>
          <p:nvPr/>
        </p:nvSpPr>
        <p:spPr>
          <a:xfrm>
            <a:off x="4501300" y="1785300"/>
            <a:ext cx="4276500" cy="34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User Router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1" name="Google Shape;341;p30"/>
          <p:cNvSpPr txBox="1"/>
          <p:nvPr/>
        </p:nvSpPr>
        <p:spPr>
          <a:xfrm>
            <a:off x="227075" y="437175"/>
            <a:ext cx="4053000" cy="34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User controller : Login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30"/>
          <p:cNvSpPr/>
          <p:nvPr/>
        </p:nvSpPr>
        <p:spPr>
          <a:xfrm>
            <a:off x="4536575" y="3328775"/>
            <a:ext cx="1821900" cy="165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 txBox="1"/>
          <p:nvPr/>
        </p:nvSpPr>
        <p:spPr>
          <a:xfrm>
            <a:off x="6358475" y="3328875"/>
            <a:ext cx="1124100" cy="16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Connexion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2396175" y="983325"/>
            <a:ext cx="1884000" cy="16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 frontend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2396175" y="1669125"/>
            <a:ext cx="1884000" cy="16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rypter email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1982750" y="1834725"/>
            <a:ext cx="1972500" cy="16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Correspondance email database ?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1166700" y="2214800"/>
            <a:ext cx="1821900" cy="16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Correspondance password ?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1978375" y="3194675"/>
            <a:ext cx="2073300" cy="16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Créer un token d’authentification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2988275" y="3802925"/>
            <a:ext cx="1291800" cy="16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user + token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/>
        </p:nvSpPr>
        <p:spPr>
          <a:xfrm>
            <a:off x="0" y="0"/>
            <a:ext cx="9144000" cy="625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Connexion - Frontend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55" name="Google Shape;3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00" y="1516950"/>
            <a:ext cx="2009800" cy="2210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6" name="Google Shape;3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938" y="950125"/>
            <a:ext cx="3397092" cy="409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831" y="826800"/>
            <a:ext cx="2722669" cy="31850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8" name="Google Shape;35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37" y="4303925"/>
            <a:ext cx="2722651" cy="7417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9" name="Google Shape;359;p31"/>
          <p:cNvSpPr txBox="1"/>
          <p:nvPr/>
        </p:nvSpPr>
        <p:spPr>
          <a:xfrm>
            <a:off x="276400" y="1225050"/>
            <a:ext cx="20097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 : Login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1059250" y="2255500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1059300" y="2732825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1287200" y="3082250"/>
            <a:ext cx="843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ubmit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156400" y="3500125"/>
            <a:ext cx="22497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Changement de composant</a:t>
            </a:r>
            <a:endParaRPr sz="8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2549950" y="658225"/>
            <a:ext cx="33972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Formulaire de connexion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6272600" y="565225"/>
            <a:ext cx="27228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Hook : useLogin / connexion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6272600" y="4070425"/>
            <a:ext cx="27228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Local Storage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6371000" y="4665325"/>
            <a:ext cx="292200" cy="134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4353025" y="1019950"/>
            <a:ext cx="1374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STATES</a:t>
            </a:r>
            <a:endParaRPr sz="12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3096450" y="2732825"/>
            <a:ext cx="1918200" cy="232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3096450" y="3723425"/>
            <a:ext cx="2070600" cy="232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"/>
          <p:cNvSpPr txBox="1"/>
          <p:nvPr/>
        </p:nvSpPr>
        <p:spPr>
          <a:xfrm>
            <a:off x="3411900" y="2915075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requis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3411900" y="3353900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requis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2832300" y="1649225"/>
            <a:ext cx="1348800" cy="134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 txBox="1"/>
          <p:nvPr/>
        </p:nvSpPr>
        <p:spPr>
          <a:xfrm>
            <a:off x="3020250" y="1600325"/>
            <a:ext cx="2070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Appel Hook Login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5014650" y="2732825"/>
            <a:ext cx="943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email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5114250" y="3723425"/>
            <a:ext cx="843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pass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7301450" y="1818425"/>
            <a:ext cx="1704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fetch POST : envoi de la requête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7301450" y="2885225"/>
            <a:ext cx="1704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Sauvegarde LocalStorage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7301450" y="3477825"/>
            <a:ext cx="1704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Dispatch -&gt; UserContext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378713" y="199300"/>
            <a:ext cx="4511400" cy="4808400"/>
          </a:xfrm>
          <a:prstGeom prst="rect">
            <a:avLst/>
          </a:prstGeom>
          <a:solidFill>
            <a:srgbClr val="FFFFFF">
              <a:alpha val="816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82175" y="-92800"/>
            <a:ext cx="4504500" cy="50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498DB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8196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Contexte</a:t>
            </a:r>
            <a:endParaRPr sz="3000">
              <a:solidFill>
                <a:srgbClr val="8196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Trebuchet MS"/>
                <a:ea typeface="Trebuchet MS"/>
                <a:cs typeface="Trebuchet MS"/>
                <a:sym typeface="Trebuchet MS"/>
              </a:rPr>
              <a:t>- Construire un réseau social interne pour une entreprise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Trebuchet MS"/>
                <a:ea typeface="Trebuchet MS"/>
                <a:cs typeface="Trebuchet MS"/>
                <a:sym typeface="Trebuchet MS"/>
              </a:rPr>
              <a:t>- Réaliser : Backend, Frontend, Base de données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300">
                <a:latin typeface="Trebuchet MS"/>
                <a:ea typeface="Trebuchet MS"/>
                <a:cs typeface="Trebuchet MS"/>
                <a:sym typeface="Trebuchet MS"/>
              </a:rPr>
              <a:t>=&gt; Framework frontend : </a:t>
            </a:r>
            <a:r>
              <a:rPr b="1" lang="fr" sz="1300">
                <a:latin typeface="Trebuchet MS"/>
                <a:ea typeface="Trebuchet MS"/>
                <a:cs typeface="Trebuchet MS"/>
                <a:sym typeface="Trebuchet MS"/>
              </a:rPr>
              <a:t>React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Trebuchet MS"/>
                <a:ea typeface="Trebuchet MS"/>
                <a:cs typeface="Trebuchet MS"/>
                <a:sym typeface="Trebuchet MS"/>
              </a:rPr>
              <a:t>=&gt; Database : </a:t>
            </a:r>
            <a:r>
              <a:rPr b="1" lang="fr" sz="1300">
                <a:latin typeface="Trebuchet MS"/>
                <a:ea typeface="Trebuchet MS"/>
                <a:cs typeface="Trebuchet MS"/>
                <a:sym typeface="Trebuchet MS"/>
              </a:rPr>
              <a:t>mongoDB</a:t>
            </a:r>
            <a:endParaRPr b="1"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8196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Attentes</a:t>
            </a:r>
            <a:endParaRPr sz="3000">
              <a:solidFill>
                <a:srgbClr val="8196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b="1" lang="fr" sz="1200">
                <a:latin typeface="Trebuchet MS"/>
                <a:ea typeface="Trebuchet MS"/>
                <a:cs typeface="Trebuchet MS"/>
                <a:sym typeface="Trebuchet MS"/>
              </a:rPr>
              <a:t>Design </a:t>
            </a: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: responsive, logo, police “Lato”, reste libre ;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b="1" lang="fr" sz="1200">
                <a:latin typeface="Trebuchet MS"/>
                <a:ea typeface="Trebuchet MS"/>
                <a:cs typeface="Trebuchet MS"/>
                <a:sym typeface="Trebuchet MS"/>
              </a:rPr>
              <a:t>Inscription </a:t>
            </a: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: données sécurisées dans la database ;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b="1" lang="fr" sz="1200">
                <a:latin typeface="Trebuchet MS"/>
                <a:ea typeface="Trebuchet MS"/>
                <a:cs typeface="Trebuchet MS"/>
                <a:sym typeface="Trebuchet MS"/>
              </a:rPr>
              <a:t>Connexion </a:t>
            </a: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: persistante jusqu’à la déconnexion ;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b="1" lang="fr" sz="1200">
                <a:latin typeface="Trebuchet MS"/>
                <a:ea typeface="Trebuchet MS"/>
                <a:cs typeface="Trebuchet MS"/>
                <a:sym typeface="Trebuchet MS"/>
              </a:rPr>
              <a:t>Déconnexion </a:t>
            </a: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: retour à l’écran de connexion ;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b="1" lang="fr" sz="1200">
                <a:latin typeface="Trebuchet MS"/>
                <a:ea typeface="Trebuchet MS"/>
                <a:cs typeface="Trebuchet MS"/>
                <a:sym typeface="Trebuchet MS"/>
              </a:rPr>
              <a:t>Postes </a:t>
            </a: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: créer/modifier/supprimer un post (texte/image) ;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b="1" lang="fr" sz="1200">
                <a:latin typeface="Trebuchet MS"/>
                <a:ea typeface="Trebuchet MS"/>
                <a:cs typeface="Trebuchet MS"/>
                <a:sym typeface="Trebuchet MS"/>
              </a:rPr>
              <a:t>Likes </a:t>
            </a: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: possibilité de liker les postes ;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b="1" lang="fr" sz="1200">
                <a:latin typeface="Trebuchet MS"/>
                <a:ea typeface="Trebuchet MS"/>
                <a:cs typeface="Trebuchet MS"/>
                <a:sym typeface="Trebuchet MS"/>
              </a:rPr>
              <a:t>Admin </a:t>
            </a: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: peut modifier/supprimer tous les postes.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8196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Présentation</a:t>
            </a:r>
            <a:endParaRPr sz="3000">
              <a:solidFill>
                <a:srgbClr val="8196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Démonstration des fonctionnalités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Présentation du code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Bilan &amp; Axes d’amélioration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75" y="199300"/>
            <a:ext cx="3596910" cy="48084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Déconnexion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85" name="Google Shape;3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50" y="1584950"/>
            <a:ext cx="2240075" cy="2488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6" name="Google Shape;386;p32"/>
          <p:cNvSpPr/>
          <p:nvPr/>
        </p:nvSpPr>
        <p:spPr>
          <a:xfrm>
            <a:off x="569838" y="3490575"/>
            <a:ext cx="849600" cy="2727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2"/>
          <p:cNvPicPr preferRelativeResize="0"/>
          <p:nvPr/>
        </p:nvPicPr>
        <p:blipFill rotWithShape="1">
          <a:blip r:embed="rId4">
            <a:alphaModFix/>
          </a:blip>
          <a:srcRect b="0" l="0" r="901" t="0"/>
          <a:stretch/>
        </p:blipFill>
        <p:spPr>
          <a:xfrm>
            <a:off x="2919640" y="1226077"/>
            <a:ext cx="3177300" cy="1668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8" name="Google Shape;3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563" y="1437774"/>
            <a:ext cx="2360225" cy="8653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9" name="Google Shape;3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9625" y="2773112"/>
            <a:ext cx="3177300" cy="195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0" name="Google Shape;39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4375" y="1362563"/>
            <a:ext cx="2360224" cy="5609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1" name="Google Shape;39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3589" y="2423049"/>
            <a:ext cx="2141750" cy="2355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2" name="Google Shape;392;p32"/>
          <p:cNvSpPr txBox="1"/>
          <p:nvPr/>
        </p:nvSpPr>
        <p:spPr>
          <a:xfrm>
            <a:off x="329400" y="1293050"/>
            <a:ext cx="22401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 : Profile Card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3" name="Google Shape;393;p32"/>
          <p:cNvSpPr txBox="1"/>
          <p:nvPr/>
        </p:nvSpPr>
        <p:spPr>
          <a:xfrm>
            <a:off x="2919650" y="934175"/>
            <a:ext cx="22401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Actions …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4" name="Google Shape;394;p32"/>
          <p:cNvSpPr txBox="1"/>
          <p:nvPr/>
        </p:nvSpPr>
        <p:spPr>
          <a:xfrm>
            <a:off x="2919650" y="2481200"/>
            <a:ext cx="22401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Hook : Logout / déconnexion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6454375" y="1073675"/>
            <a:ext cx="23601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Console : localstorage vidé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6606775" y="2185100"/>
            <a:ext cx="2098500" cy="24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Retour au login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3324575" y="3713050"/>
            <a:ext cx="19905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"/>
          <p:cNvSpPr txBox="1"/>
          <p:nvPr/>
        </p:nvSpPr>
        <p:spPr>
          <a:xfrm>
            <a:off x="5315075" y="3671950"/>
            <a:ext cx="7818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Local storage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2"/>
          <p:cNvSpPr txBox="1"/>
          <p:nvPr/>
        </p:nvSpPr>
        <p:spPr>
          <a:xfrm>
            <a:off x="5315075" y="3952225"/>
            <a:ext cx="7818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user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2. Code : Posts</a:t>
            </a:r>
            <a:endParaRPr b="1" sz="4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Posts - Backend : Routeur + Sécurité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10" name="Google Shape;4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50" y="1458651"/>
            <a:ext cx="2868678" cy="3534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1" name="Google Shape;41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715" y="1458650"/>
            <a:ext cx="5362834" cy="35345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2" name="Google Shape;41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50" y="1035300"/>
            <a:ext cx="2868674" cy="3621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3" name="Google Shape;413;p34"/>
          <p:cNvSpPr txBox="1"/>
          <p:nvPr/>
        </p:nvSpPr>
        <p:spPr>
          <a:xfrm>
            <a:off x="3565725" y="1166750"/>
            <a:ext cx="5362800" cy="29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 : Authentification - </a:t>
            </a: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Json Web Token</a:t>
            </a: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268588" y="761388"/>
            <a:ext cx="28686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Router : Posts + Upload (images)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1095175" y="2065625"/>
            <a:ext cx="1412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Fonctions contrôleur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1061500" y="3493575"/>
            <a:ext cx="1923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 authentification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3766800" y="2802400"/>
            <a:ext cx="4399200" cy="1231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4"/>
          <p:cNvSpPr txBox="1"/>
          <p:nvPr/>
        </p:nvSpPr>
        <p:spPr>
          <a:xfrm>
            <a:off x="6409900" y="1882300"/>
            <a:ext cx="1584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Authorization header ?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6584150" y="2199325"/>
            <a:ext cx="2035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Echec requête : Token absent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050750" y="3441275"/>
            <a:ext cx="2035200" cy="48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id de l’utilisateur à partir du Token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7473100" y="2961325"/>
            <a:ext cx="619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Secret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6081475" y="4241425"/>
            <a:ext cx="18453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Echec requête : 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L’utilisateur n’est pas autorisé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Posts - Backend : Model, Créer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28" name="Google Shape;4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37" y="1134825"/>
            <a:ext cx="4041575" cy="3855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9" name="Google Shape;4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124" y="1134824"/>
            <a:ext cx="3995599" cy="216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0" name="Google Shape;4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187" y="3644437"/>
            <a:ext cx="4175476" cy="134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1" name="Google Shape;431;p35"/>
          <p:cNvSpPr txBox="1"/>
          <p:nvPr/>
        </p:nvSpPr>
        <p:spPr>
          <a:xfrm>
            <a:off x="336330" y="860925"/>
            <a:ext cx="40416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Model : Post</a:t>
            </a:r>
            <a:endParaRPr sz="1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3124800" y="11348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Mongoose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2566075" y="19493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ID de l’utilisateur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2566075" y="25317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Message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5" name="Google Shape;435;p35"/>
          <p:cNvSpPr txBox="1"/>
          <p:nvPr/>
        </p:nvSpPr>
        <p:spPr>
          <a:xfrm>
            <a:off x="2566075" y="30458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2566075" y="34924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Tableau pour Likes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7" name="Google Shape;437;p35"/>
          <p:cNvSpPr txBox="1"/>
          <p:nvPr/>
        </p:nvSpPr>
        <p:spPr>
          <a:xfrm>
            <a:off x="2566075" y="40372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Date création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8" name="Google Shape;438;p35"/>
          <p:cNvSpPr txBox="1"/>
          <p:nvPr/>
        </p:nvSpPr>
        <p:spPr>
          <a:xfrm>
            <a:off x="4632225" y="3370525"/>
            <a:ext cx="41754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Database : Post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4722088" y="860925"/>
            <a:ext cx="39957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Controller : Créer un message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0" name="Google Shape;440;p35"/>
          <p:cNvSpPr txBox="1"/>
          <p:nvPr/>
        </p:nvSpPr>
        <p:spPr>
          <a:xfrm>
            <a:off x="7023475" y="1463875"/>
            <a:ext cx="169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la requête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5994775" y="1789300"/>
            <a:ext cx="169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Appliquer le modèle Mongoose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6364300" y="2273375"/>
            <a:ext cx="1908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Sauvegarder en database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Posts - Backend : Route upload + Multer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48" name="Google Shape;4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50" y="1664650"/>
            <a:ext cx="2868674" cy="3621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9" name="Google Shape;4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550" y="1081800"/>
            <a:ext cx="4536100" cy="3902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0" name="Google Shape;4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350" y="2459325"/>
            <a:ext cx="2979978" cy="36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51" name="Google Shape;45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50" y="3177800"/>
            <a:ext cx="2868675" cy="14976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2" name="Google Shape;452;p36"/>
          <p:cNvSpPr txBox="1"/>
          <p:nvPr/>
        </p:nvSpPr>
        <p:spPr>
          <a:xfrm>
            <a:off x="693351" y="1390750"/>
            <a:ext cx="28686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Appel routes dans index.js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3" name="Google Shape;453;p36"/>
          <p:cNvSpPr txBox="1"/>
          <p:nvPr/>
        </p:nvSpPr>
        <p:spPr>
          <a:xfrm>
            <a:off x="693350" y="2185425"/>
            <a:ext cx="29799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Accès dossier local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Google Shape;454;p36"/>
          <p:cNvSpPr txBox="1"/>
          <p:nvPr/>
        </p:nvSpPr>
        <p:spPr>
          <a:xfrm>
            <a:off x="693350" y="2947425"/>
            <a:ext cx="2868600" cy="23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Dossier d’upload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3953550" y="807900"/>
            <a:ext cx="45360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Router / Controller : Multer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6"/>
          <p:cNvSpPr txBox="1"/>
          <p:nvPr/>
        </p:nvSpPr>
        <p:spPr>
          <a:xfrm>
            <a:off x="6364400" y="1952925"/>
            <a:ext cx="2125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Configuration de Multer =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6311575" y="2264600"/>
            <a:ext cx="2178000" cy="78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Destination du fichier +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Création du nom du fichier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4175800" y="2185425"/>
            <a:ext cx="8853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4175800" y="2642625"/>
            <a:ext cx="6690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 txBox="1"/>
          <p:nvPr/>
        </p:nvSpPr>
        <p:spPr>
          <a:xfrm>
            <a:off x="6364400" y="3324525"/>
            <a:ext cx="2125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Route d’upload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"/>
          <p:cNvSpPr txBox="1"/>
          <p:nvPr/>
        </p:nvSpPr>
        <p:spPr>
          <a:xfrm>
            <a:off x="228600" y="0"/>
            <a:ext cx="44733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Posts - Frontend :  Créer (1)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66" name="Google Shape;4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75" y="1187899"/>
            <a:ext cx="3977149" cy="3504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7" name="Google Shape;4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800" y="307100"/>
            <a:ext cx="3743124" cy="4675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8" name="Google Shape;468;p37"/>
          <p:cNvSpPr txBox="1"/>
          <p:nvPr/>
        </p:nvSpPr>
        <p:spPr>
          <a:xfrm>
            <a:off x="476674" y="914000"/>
            <a:ext cx="39771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 : Create Post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9" name="Google Shape;469;p37"/>
          <p:cNvSpPr txBox="1"/>
          <p:nvPr/>
        </p:nvSpPr>
        <p:spPr>
          <a:xfrm>
            <a:off x="3919700" y="1618350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0" name="Google Shape;470;p37"/>
          <p:cNvSpPr txBox="1"/>
          <p:nvPr/>
        </p:nvSpPr>
        <p:spPr>
          <a:xfrm>
            <a:off x="3670725" y="3932400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10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1" name="Google Shape;471;p37"/>
          <p:cNvSpPr txBox="1"/>
          <p:nvPr/>
        </p:nvSpPr>
        <p:spPr>
          <a:xfrm>
            <a:off x="796425" y="2301475"/>
            <a:ext cx="3318300" cy="59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Preview</a:t>
            </a:r>
            <a:endParaRPr sz="21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7622500" y="968900"/>
            <a:ext cx="1038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 </a:t>
            </a:r>
            <a:r>
              <a:rPr lang="fr" sz="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message</a:t>
            </a:r>
            <a:endParaRPr sz="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3" name="Google Shape;473;p37"/>
          <p:cNvSpPr txBox="1"/>
          <p:nvPr/>
        </p:nvSpPr>
        <p:spPr>
          <a:xfrm>
            <a:off x="6670750" y="3892600"/>
            <a:ext cx="14196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Envoyer image dans </a:t>
            </a: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4" name="Google Shape;474;p37"/>
          <p:cNvSpPr/>
          <p:nvPr/>
        </p:nvSpPr>
        <p:spPr>
          <a:xfrm>
            <a:off x="5342625" y="1300800"/>
            <a:ext cx="3318300" cy="8961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 txBox="1"/>
          <p:nvPr/>
        </p:nvSpPr>
        <p:spPr>
          <a:xfrm>
            <a:off x="7360725" y="1850850"/>
            <a:ext cx="1187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Preview image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6" name="Google Shape;476;p37"/>
          <p:cNvSpPr/>
          <p:nvPr/>
        </p:nvSpPr>
        <p:spPr>
          <a:xfrm>
            <a:off x="5524900" y="982250"/>
            <a:ext cx="2097600" cy="2058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 txBox="1"/>
          <p:nvPr/>
        </p:nvSpPr>
        <p:spPr>
          <a:xfrm>
            <a:off x="6172775" y="3257125"/>
            <a:ext cx="1725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Choisir un fichier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 txBox="1"/>
          <p:nvPr/>
        </p:nvSpPr>
        <p:spPr>
          <a:xfrm>
            <a:off x="0" y="-116025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Posts - Frontend :  Créer (2)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75" y="942425"/>
            <a:ext cx="2853500" cy="410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84" name="Google Shape;4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000" y="942425"/>
            <a:ext cx="3195159" cy="4107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5" name="Google Shape;485;p38"/>
          <p:cNvSpPr txBox="1"/>
          <p:nvPr/>
        </p:nvSpPr>
        <p:spPr>
          <a:xfrm>
            <a:off x="1381075" y="668525"/>
            <a:ext cx="28536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Envoi du Post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6" name="Google Shape;486;p38"/>
          <p:cNvSpPr txBox="1"/>
          <p:nvPr/>
        </p:nvSpPr>
        <p:spPr>
          <a:xfrm>
            <a:off x="4472000" y="668525"/>
            <a:ext cx="28536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Post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7" name="Google Shape;487;p38"/>
          <p:cNvSpPr txBox="1"/>
          <p:nvPr/>
        </p:nvSpPr>
        <p:spPr>
          <a:xfrm>
            <a:off x="2981575" y="12055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Annuler si : Post vide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8" name="Google Shape;488;p38"/>
          <p:cNvSpPr txBox="1"/>
          <p:nvPr/>
        </p:nvSpPr>
        <p:spPr>
          <a:xfrm>
            <a:off x="2981575" y="15968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id utilisateur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9" name="Google Shape;489;p38"/>
          <p:cNvSpPr txBox="1"/>
          <p:nvPr/>
        </p:nvSpPr>
        <p:spPr>
          <a:xfrm>
            <a:off x="2981575" y="19881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 image …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0" name="Google Shape;490;p38"/>
          <p:cNvSpPr txBox="1"/>
          <p:nvPr/>
        </p:nvSpPr>
        <p:spPr>
          <a:xfrm>
            <a:off x="2981475" y="25348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 route upload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1" name="Google Shape;491;p38"/>
          <p:cNvSpPr txBox="1"/>
          <p:nvPr/>
        </p:nvSpPr>
        <p:spPr>
          <a:xfrm>
            <a:off x="2981475" y="35817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 api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2" name="Google Shape;492;p38"/>
          <p:cNvSpPr txBox="1"/>
          <p:nvPr/>
        </p:nvSpPr>
        <p:spPr>
          <a:xfrm>
            <a:off x="1873125" y="42849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Vider les </a:t>
            </a: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states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3" name="Google Shape;493;p38"/>
          <p:cNvSpPr txBox="1"/>
          <p:nvPr/>
        </p:nvSpPr>
        <p:spPr>
          <a:xfrm>
            <a:off x="2981475" y="43314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: dispatch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2482150" y="4489300"/>
            <a:ext cx="644100" cy="163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8"/>
          <p:cNvSpPr/>
          <p:nvPr/>
        </p:nvSpPr>
        <p:spPr>
          <a:xfrm>
            <a:off x="4745050" y="1829325"/>
            <a:ext cx="2057700" cy="391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8"/>
          <p:cNvSpPr txBox="1"/>
          <p:nvPr/>
        </p:nvSpPr>
        <p:spPr>
          <a:xfrm>
            <a:off x="6414050" y="14114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Afficher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6414050" y="190867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Créer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8" name="Google Shape;498;p38"/>
          <p:cNvSpPr txBox="1"/>
          <p:nvPr/>
        </p:nvSpPr>
        <p:spPr>
          <a:xfrm>
            <a:off x="6414050" y="24059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Supprimer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9" name="Google Shape;499;p38"/>
          <p:cNvSpPr txBox="1"/>
          <p:nvPr/>
        </p:nvSpPr>
        <p:spPr>
          <a:xfrm>
            <a:off x="6414050" y="30361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Modifier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6414050" y="402477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Reducer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1" name="Google Shape;501;p38"/>
          <p:cNvSpPr txBox="1"/>
          <p:nvPr/>
        </p:nvSpPr>
        <p:spPr>
          <a:xfrm>
            <a:off x="5404250" y="4660850"/>
            <a:ext cx="2262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Appliquer dans le root de src/index.js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9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Posts - Backend : Afficher 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07" name="Google Shape;5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88" y="2029900"/>
            <a:ext cx="4175525" cy="2051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8" name="Google Shape;5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062" y="1247250"/>
            <a:ext cx="3383950" cy="3676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9" name="Google Shape;509;p39"/>
          <p:cNvSpPr txBox="1"/>
          <p:nvPr/>
        </p:nvSpPr>
        <p:spPr>
          <a:xfrm>
            <a:off x="625000" y="1756000"/>
            <a:ext cx="41754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Controller : Afficher tous les messages antéchronologiquement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5135050" y="973350"/>
            <a:ext cx="33840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Database : Posts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1" name="Google Shape;511;p39"/>
          <p:cNvSpPr txBox="1"/>
          <p:nvPr/>
        </p:nvSpPr>
        <p:spPr>
          <a:xfrm>
            <a:off x="2389275" y="2415450"/>
            <a:ext cx="1807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Méthode .find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2993200" y="2929425"/>
            <a:ext cx="1807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Classer les messages …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3" name="Google Shape;513;p39"/>
          <p:cNvSpPr txBox="1"/>
          <p:nvPr/>
        </p:nvSpPr>
        <p:spPr>
          <a:xfrm>
            <a:off x="2993200" y="3204725"/>
            <a:ext cx="1807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 fonction de leur date de création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4" name="Google Shape;514;p39"/>
          <p:cNvSpPr/>
          <p:nvPr/>
        </p:nvSpPr>
        <p:spPr>
          <a:xfrm>
            <a:off x="5701000" y="1705650"/>
            <a:ext cx="1198200" cy="11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39"/>
          <p:cNvSpPr/>
          <p:nvPr/>
        </p:nvSpPr>
        <p:spPr>
          <a:xfrm>
            <a:off x="5701000" y="2680525"/>
            <a:ext cx="1198200" cy="11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39"/>
          <p:cNvSpPr/>
          <p:nvPr/>
        </p:nvSpPr>
        <p:spPr>
          <a:xfrm>
            <a:off x="5701000" y="3622700"/>
            <a:ext cx="1198200" cy="11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39"/>
          <p:cNvSpPr/>
          <p:nvPr/>
        </p:nvSpPr>
        <p:spPr>
          <a:xfrm>
            <a:off x="5701000" y="4604700"/>
            <a:ext cx="1198200" cy="11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8" name="Google Shape;518;p39"/>
          <p:cNvSpPr txBox="1"/>
          <p:nvPr/>
        </p:nvSpPr>
        <p:spPr>
          <a:xfrm>
            <a:off x="6523750" y="1646100"/>
            <a:ext cx="1807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Date de création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0"/>
          <p:cNvSpPr txBox="1"/>
          <p:nvPr/>
        </p:nvSpPr>
        <p:spPr>
          <a:xfrm>
            <a:off x="0" y="-7620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Posts - Frontend : Afficher 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24" name="Google Shape;5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50" y="904950"/>
            <a:ext cx="3871622" cy="409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5" name="Google Shape;525;p40"/>
          <p:cNvSpPr/>
          <p:nvPr/>
        </p:nvSpPr>
        <p:spPr>
          <a:xfrm>
            <a:off x="827950" y="904950"/>
            <a:ext cx="2452200" cy="4095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0"/>
          <p:cNvSpPr/>
          <p:nvPr/>
        </p:nvSpPr>
        <p:spPr>
          <a:xfrm>
            <a:off x="1139650" y="937875"/>
            <a:ext cx="1892100" cy="20118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0"/>
          <p:cNvSpPr/>
          <p:nvPr/>
        </p:nvSpPr>
        <p:spPr>
          <a:xfrm>
            <a:off x="1139650" y="2949675"/>
            <a:ext cx="1892100" cy="20118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175" y="1014650"/>
            <a:ext cx="4585449" cy="398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9" name="Google Shape;529;p40"/>
          <p:cNvSpPr txBox="1"/>
          <p:nvPr/>
        </p:nvSpPr>
        <p:spPr>
          <a:xfrm>
            <a:off x="3344075" y="2479875"/>
            <a:ext cx="731700" cy="469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 </a:t>
            </a:r>
            <a:r>
              <a:rPr lang="fr" sz="1000">
                <a:solidFill>
                  <a:srgbClr val="BF9000"/>
                </a:solidFill>
                <a:latin typeface="Oswald"/>
                <a:ea typeface="Oswald"/>
                <a:cs typeface="Oswald"/>
                <a:sym typeface="Oswald"/>
              </a:rPr>
              <a:t>POST(S)</a:t>
            </a:r>
            <a:endParaRPr sz="1000">
              <a:solidFill>
                <a:srgbClr val="BF9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1952050" y="2999825"/>
            <a:ext cx="1079700" cy="24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 </a:t>
            </a:r>
            <a:r>
              <a:rPr lang="fr" sz="1000">
                <a:solidFill>
                  <a:srgbClr val="3498DB"/>
                </a:solidFill>
                <a:latin typeface="Oswald"/>
                <a:ea typeface="Oswald"/>
                <a:cs typeface="Oswald"/>
                <a:sym typeface="Oswald"/>
              </a:rPr>
              <a:t>POST</a:t>
            </a:r>
            <a:endParaRPr sz="1000">
              <a:solidFill>
                <a:srgbClr val="3498D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>
            <a:off x="1952050" y="937875"/>
            <a:ext cx="1079700" cy="24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 </a:t>
            </a:r>
            <a:r>
              <a:rPr lang="fr" sz="1000">
                <a:solidFill>
                  <a:srgbClr val="3498DB"/>
                </a:solidFill>
                <a:latin typeface="Oswald"/>
                <a:ea typeface="Oswald"/>
                <a:cs typeface="Oswald"/>
                <a:sym typeface="Oswald"/>
              </a:rPr>
              <a:t>POST</a:t>
            </a:r>
            <a:endParaRPr sz="1000">
              <a:solidFill>
                <a:srgbClr val="3498DB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4228175" y="740750"/>
            <a:ext cx="45855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Composants : POSTS - Affichage de tous les composants POST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3" name="Google Shape;533;p40"/>
          <p:cNvSpPr txBox="1"/>
          <p:nvPr/>
        </p:nvSpPr>
        <p:spPr>
          <a:xfrm>
            <a:off x="6925700" y="1878225"/>
            <a:ext cx="1828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Post : affichage dynamique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4" name="Google Shape;534;p40"/>
          <p:cNvSpPr txBox="1"/>
          <p:nvPr/>
        </p:nvSpPr>
        <p:spPr>
          <a:xfrm>
            <a:off x="6717125" y="2010700"/>
            <a:ext cx="13407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User : autorisation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5" name="Google Shape;535;p40"/>
          <p:cNvSpPr txBox="1"/>
          <p:nvPr/>
        </p:nvSpPr>
        <p:spPr>
          <a:xfrm>
            <a:off x="6717125" y="2537700"/>
            <a:ext cx="20964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 GET api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6" name="Google Shape;536;p40"/>
          <p:cNvSpPr txBox="1"/>
          <p:nvPr/>
        </p:nvSpPr>
        <p:spPr>
          <a:xfrm>
            <a:off x="7121250" y="2803400"/>
            <a:ext cx="11877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Token autorisation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Google Shape;537;p40"/>
          <p:cNvSpPr txBox="1"/>
          <p:nvPr/>
        </p:nvSpPr>
        <p:spPr>
          <a:xfrm>
            <a:off x="7738500" y="3197175"/>
            <a:ext cx="9822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: dispatch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8" name="Google Shape;538;p40"/>
          <p:cNvSpPr txBox="1"/>
          <p:nvPr/>
        </p:nvSpPr>
        <p:spPr>
          <a:xfrm>
            <a:off x="4260800" y="4258825"/>
            <a:ext cx="4554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Méthode map -&gt; applique le composant “POST” à chaque objet post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1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Posts - Backend : Modifier + Supprimer 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44" name="Google Shape;5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588" y="1440175"/>
            <a:ext cx="4186534" cy="317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5" name="Google Shape;5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87" y="1440175"/>
            <a:ext cx="4525501" cy="3179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6" name="Google Shape;546;p41"/>
          <p:cNvSpPr txBox="1"/>
          <p:nvPr/>
        </p:nvSpPr>
        <p:spPr>
          <a:xfrm>
            <a:off x="177875" y="1166275"/>
            <a:ext cx="45255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Controller : Modifier un message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7" name="Google Shape;547;p41"/>
          <p:cNvSpPr txBox="1"/>
          <p:nvPr/>
        </p:nvSpPr>
        <p:spPr>
          <a:xfrm>
            <a:off x="4779600" y="1166275"/>
            <a:ext cx="42330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Controller : Supprimer un message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8" name="Google Shape;548;p41"/>
          <p:cNvSpPr txBox="1"/>
          <p:nvPr/>
        </p:nvSpPr>
        <p:spPr>
          <a:xfrm>
            <a:off x="2274538" y="1693725"/>
            <a:ext cx="14535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ID du Post +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9" name="Google Shape;549;p41"/>
          <p:cNvSpPr txBox="1"/>
          <p:nvPr/>
        </p:nvSpPr>
        <p:spPr>
          <a:xfrm>
            <a:off x="2613880" y="1863350"/>
            <a:ext cx="20628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Données de l’utilisateur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0" name="Google Shape;550;p41"/>
          <p:cNvSpPr txBox="1"/>
          <p:nvPr/>
        </p:nvSpPr>
        <p:spPr>
          <a:xfrm>
            <a:off x="2932478" y="2259425"/>
            <a:ext cx="1770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Correspondance ID database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1" name="Google Shape;551;p41"/>
          <p:cNvSpPr txBox="1"/>
          <p:nvPr/>
        </p:nvSpPr>
        <p:spPr>
          <a:xfrm>
            <a:off x="1897428" y="2405175"/>
            <a:ext cx="1770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Autorisation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2" name="Google Shape;552;p41"/>
          <p:cNvSpPr txBox="1"/>
          <p:nvPr/>
        </p:nvSpPr>
        <p:spPr>
          <a:xfrm>
            <a:off x="2932478" y="2989675"/>
            <a:ext cx="1770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Supprimer ancienne image hébergée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3" name="Google Shape;553;p41"/>
          <p:cNvSpPr txBox="1"/>
          <p:nvPr/>
        </p:nvSpPr>
        <p:spPr>
          <a:xfrm>
            <a:off x="7195228" y="2312700"/>
            <a:ext cx="1770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Supprimer ancienne image hébergée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4" name="Google Shape;554;p41"/>
          <p:cNvSpPr txBox="1"/>
          <p:nvPr/>
        </p:nvSpPr>
        <p:spPr>
          <a:xfrm>
            <a:off x="2932478" y="3410475"/>
            <a:ext cx="1770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Modifier avec nouvelle données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5" name="Google Shape;555;p41"/>
          <p:cNvSpPr/>
          <p:nvPr/>
        </p:nvSpPr>
        <p:spPr>
          <a:xfrm>
            <a:off x="1811850" y="2300525"/>
            <a:ext cx="8397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1"/>
          <p:cNvSpPr/>
          <p:nvPr/>
        </p:nvSpPr>
        <p:spPr>
          <a:xfrm>
            <a:off x="1154550" y="3298375"/>
            <a:ext cx="9162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1"/>
          <p:cNvSpPr/>
          <p:nvPr/>
        </p:nvSpPr>
        <p:spPr>
          <a:xfrm>
            <a:off x="2216675" y="3292300"/>
            <a:ext cx="3972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1"/>
          <p:cNvSpPr txBox="1"/>
          <p:nvPr/>
        </p:nvSpPr>
        <p:spPr>
          <a:xfrm>
            <a:off x="6995148" y="1660550"/>
            <a:ext cx="1179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Récupérer ID du Post +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9" name="Google Shape;559;p41"/>
          <p:cNvSpPr txBox="1"/>
          <p:nvPr/>
        </p:nvSpPr>
        <p:spPr>
          <a:xfrm>
            <a:off x="7049277" y="1829925"/>
            <a:ext cx="131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Données de l’utilisateur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0" name="Google Shape;560;p41"/>
          <p:cNvSpPr txBox="1"/>
          <p:nvPr/>
        </p:nvSpPr>
        <p:spPr>
          <a:xfrm>
            <a:off x="7195228" y="2062425"/>
            <a:ext cx="1770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Correspondance ID database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1" name="Google Shape;561;p41"/>
          <p:cNvSpPr/>
          <p:nvPr/>
        </p:nvSpPr>
        <p:spPr>
          <a:xfrm>
            <a:off x="6279175" y="2090075"/>
            <a:ext cx="7701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1"/>
          <p:cNvSpPr/>
          <p:nvPr/>
        </p:nvSpPr>
        <p:spPr>
          <a:xfrm>
            <a:off x="5498725" y="3270750"/>
            <a:ext cx="10296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1"/>
          <p:cNvSpPr txBox="1"/>
          <p:nvPr/>
        </p:nvSpPr>
        <p:spPr>
          <a:xfrm>
            <a:off x="5987415" y="3229650"/>
            <a:ext cx="1770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Supprimer de la database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5334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veat"/>
              <a:buAutoNum type="arabicPeriod"/>
            </a:pPr>
            <a:r>
              <a:rPr b="1" lang="fr" sz="4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Démonstration</a:t>
            </a:r>
            <a:endParaRPr b="1" sz="4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Posts - Frontend : Modifier + Supprimer 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69" name="Google Shape;569;p42"/>
          <p:cNvPicPr preferRelativeResize="0"/>
          <p:nvPr/>
        </p:nvPicPr>
        <p:blipFill rotWithShape="1">
          <a:blip r:embed="rId3">
            <a:alphaModFix/>
          </a:blip>
          <a:srcRect b="33585" l="0" r="0" t="0"/>
          <a:stretch/>
        </p:blipFill>
        <p:spPr>
          <a:xfrm>
            <a:off x="540100" y="2097050"/>
            <a:ext cx="4193350" cy="272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4">
            <a:alphaModFix/>
          </a:blip>
          <a:srcRect b="59688" l="0" r="0" t="0"/>
          <a:stretch/>
        </p:blipFill>
        <p:spPr>
          <a:xfrm>
            <a:off x="540100" y="1273100"/>
            <a:ext cx="4193349" cy="54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1" name="Google Shape;571;p42"/>
          <p:cNvPicPr preferRelativeResize="0"/>
          <p:nvPr/>
        </p:nvPicPr>
        <p:blipFill rotWithShape="1">
          <a:blip r:embed="rId5">
            <a:alphaModFix/>
          </a:blip>
          <a:srcRect b="0" l="0" r="0" t="21488"/>
          <a:stretch/>
        </p:blipFill>
        <p:spPr>
          <a:xfrm>
            <a:off x="2408070" y="2097051"/>
            <a:ext cx="1264580" cy="44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2" name="Google Shape;57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249" y="1163000"/>
            <a:ext cx="3565649" cy="3764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3" name="Google Shape;573;p42"/>
          <p:cNvSpPr txBox="1"/>
          <p:nvPr/>
        </p:nvSpPr>
        <p:spPr>
          <a:xfrm>
            <a:off x="540100" y="999200"/>
            <a:ext cx="41934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Condition : Affichage modal Modifier / Supprimer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4" name="Google Shape;574;p42"/>
          <p:cNvSpPr/>
          <p:nvPr/>
        </p:nvSpPr>
        <p:spPr>
          <a:xfrm>
            <a:off x="673150" y="1303650"/>
            <a:ext cx="11355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2"/>
          <p:cNvSpPr/>
          <p:nvPr/>
        </p:nvSpPr>
        <p:spPr>
          <a:xfrm>
            <a:off x="2064025" y="1303650"/>
            <a:ext cx="2332800" cy="150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2"/>
          <p:cNvSpPr/>
          <p:nvPr/>
        </p:nvSpPr>
        <p:spPr>
          <a:xfrm>
            <a:off x="3749775" y="2307775"/>
            <a:ext cx="617100" cy="4068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2"/>
          <p:cNvSpPr/>
          <p:nvPr/>
        </p:nvSpPr>
        <p:spPr>
          <a:xfrm>
            <a:off x="4444000" y="2307775"/>
            <a:ext cx="128100" cy="1503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2"/>
          <p:cNvSpPr/>
          <p:nvPr/>
        </p:nvSpPr>
        <p:spPr>
          <a:xfrm>
            <a:off x="2408075" y="2097050"/>
            <a:ext cx="1235400" cy="406800"/>
          </a:xfrm>
          <a:prstGeom prst="rect">
            <a:avLst/>
          </a:prstGeom>
          <a:noFill/>
          <a:ln cap="flat" cmpd="sng" w="95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2"/>
          <p:cNvSpPr txBox="1"/>
          <p:nvPr/>
        </p:nvSpPr>
        <p:spPr>
          <a:xfrm>
            <a:off x="5038250" y="889100"/>
            <a:ext cx="35991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 : Post - Requêtes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0" name="Google Shape;580;p42"/>
          <p:cNvSpPr txBox="1"/>
          <p:nvPr/>
        </p:nvSpPr>
        <p:spPr>
          <a:xfrm>
            <a:off x="7479800" y="11630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SUPPRIMER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1" name="Google Shape;581;p42"/>
          <p:cNvSpPr txBox="1"/>
          <p:nvPr/>
        </p:nvSpPr>
        <p:spPr>
          <a:xfrm>
            <a:off x="7479800" y="40613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MODIFIER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2" name="Google Shape;582;p42"/>
          <p:cNvSpPr txBox="1"/>
          <p:nvPr/>
        </p:nvSpPr>
        <p:spPr>
          <a:xfrm>
            <a:off x="6309225" y="162157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Autorisation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3" name="Google Shape;583;p42"/>
          <p:cNvSpPr txBox="1"/>
          <p:nvPr/>
        </p:nvSpPr>
        <p:spPr>
          <a:xfrm>
            <a:off x="6700550" y="4468500"/>
            <a:ext cx="15159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Afficher Modal de modification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4" name="Google Shape;584;p42"/>
          <p:cNvSpPr txBox="1"/>
          <p:nvPr/>
        </p:nvSpPr>
        <p:spPr>
          <a:xfrm>
            <a:off x="6328900" y="42094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Autorisation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5" name="Google Shape;585;p42"/>
          <p:cNvSpPr txBox="1"/>
          <p:nvPr/>
        </p:nvSpPr>
        <p:spPr>
          <a:xfrm>
            <a:off x="7238350" y="2204263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  DELETE api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Google Shape;586;p42"/>
          <p:cNvSpPr txBox="1"/>
          <p:nvPr/>
        </p:nvSpPr>
        <p:spPr>
          <a:xfrm>
            <a:off x="6853200" y="26121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7" name="Google Shape;587;p42"/>
          <p:cNvSpPr txBox="1"/>
          <p:nvPr/>
        </p:nvSpPr>
        <p:spPr>
          <a:xfrm>
            <a:off x="6259025" y="30863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: dispatch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3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Posts - Frontend : Modifier (modal)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93" name="Google Shape;5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01" y="1596200"/>
            <a:ext cx="4798351" cy="2802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4" name="Google Shape;594;p43"/>
          <p:cNvSpPr txBox="1"/>
          <p:nvPr/>
        </p:nvSpPr>
        <p:spPr>
          <a:xfrm>
            <a:off x="268400" y="1322300"/>
            <a:ext cx="5416200" cy="27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 : Modal Update Post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5" name="Google Shape;595;p43"/>
          <p:cNvSpPr txBox="1"/>
          <p:nvPr/>
        </p:nvSpPr>
        <p:spPr>
          <a:xfrm>
            <a:off x="3395875" y="2233250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6" name="Google Shape;596;p43"/>
          <p:cNvSpPr txBox="1"/>
          <p:nvPr/>
        </p:nvSpPr>
        <p:spPr>
          <a:xfrm>
            <a:off x="1470700" y="2677925"/>
            <a:ext cx="2409000" cy="59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Preview</a:t>
            </a:r>
            <a:endParaRPr sz="18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7" name="Google Shape;597;p43"/>
          <p:cNvSpPr txBox="1"/>
          <p:nvPr/>
        </p:nvSpPr>
        <p:spPr>
          <a:xfrm>
            <a:off x="3275925" y="3625425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9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98" name="Google Shape;5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975" y="969900"/>
            <a:ext cx="3509626" cy="394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9" name="Google Shape;599;p43"/>
          <p:cNvSpPr txBox="1"/>
          <p:nvPr/>
        </p:nvSpPr>
        <p:spPr>
          <a:xfrm>
            <a:off x="7619025" y="24024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 route upload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0" name="Google Shape;600;p43"/>
          <p:cNvSpPr txBox="1"/>
          <p:nvPr/>
        </p:nvSpPr>
        <p:spPr>
          <a:xfrm>
            <a:off x="5684600" y="170787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 image …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Google Shape;601;p43"/>
          <p:cNvSpPr txBox="1"/>
          <p:nvPr/>
        </p:nvSpPr>
        <p:spPr>
          <a:xfrm>
            <a:off x="7465825" y="2724150"/>
            <a:ext cx="444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Token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7081225" y="1194750"/>
            <a:ext cx="14670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 message vide …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7619025" y="33494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 PUT api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6036075" y="38988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Context : dispatch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 txBox="1"/>
          <p:nvPr/>
        </p:nvSpPr>
        <p:spPr>
          <a:xfrm>
            <a:off x="5681075" y="0"/>
            <a:ext cx="34629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Post - Likes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10" name="Google Shape;6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50" y="546412"/>
            <a:ext cx="4059145" cy="25994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1" name="Google Shape;6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25" y="3598625"/>
            <a:ext cx="3259650" cy="135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2" name="Google Shape;61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1981" y="4199510"/>
            <a:ext cx="413399" cy="2555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3" name="Google Shape;61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1981" y="4477406"/>
            <a:ext cx="413399" cy="2780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4" name="Google Shape;61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7475" y="1252850"/>
            <a:ext cx="3923050" cy="343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5" name="Google Shape;615;p44"/>
          <p:cNvSpPr txBox="1"/>
          <p:nvPr/>
        </p:nvSpPr>
        <p:spPr>
          <a:xfrm>
            <a:off x="463864" y="241625"/>
            <a:ext cx="4059300" cy="3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1 - Backend : Post controller - Likes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2566153" y="856198"/>
            <a:ext cx="18333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Quel post ? Quel utilisateur ?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3157126" y="1085369"/>
            <a:ext cx="13659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Correspondance database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3157126" y="1424579"/>
            <a:ext cx="13659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Likes n’inclue pas user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9" name="Google Shape;619;p44"/>
          <p:cNvSpPr txBox="1"/>
          <p:nvPr/>
        </p:nvSpPr>
        <p:spPr>
          <a:xfrm>
            <a:off x="3157126" y="1883045"/>
            <a:ext cx="13659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Likes inclue déjà  user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0" name="Google Shape;620;p44"/>
          <p:cNvSpPr/>
          <p:nvPr/>
        </p:nvSpPr>
        <p:spPr>
          <a:xfrm>
            <a:off x="2566153" y="1624664"/>
            <a:ext cx="450600" cy="143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4"/>
          <p:cNvSpPr/>
          <p:nvPr/>
        </p:nvSpPr>
        <p:spPr>
          <a:xfrm>
            <a:off x="2566153" y="2064034"/>
            <a:ext cx="450600" cy="143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4"/>
          <p:cNvSpPr txBox="1"/>
          <p:nvPr/>
        </p:nvSpPr>
        <p:spPr>
          <a:xfrm>
            <a:off x="863623" y="3293825"/>
            <a:ext cx="3259800" cy="3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3 - Frontend : Bouton / Affichage de l’icône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3" name="Google Shape;623;p44"/>
          <p:cNvSpPr/>
          <p:nvPr/>
        </p:nvSpPr>
        <p:spPr>
          <a:xfrm>
            <a:off x="1327425" y="3895525"/>
            <a:ext cx="2738100" cy="143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4"/>
          <p:cNvSpPr/>
          <p:nvPr/>
        </p:nvSpPr>
        <p:spPr>
          <a:xfrm>
            <a:off x="1924771" y="4206325"/>
            <a:ext cx="965400" cy="143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4"/>
          <p:cNvSpPr txBox="1"/>
          <p:nvPr/>
        </p:nvSpPr>
        <p:spPr>
          <a:xfrm>
            <a:off x="4837475" y="948050"/>
            <a:ext cx="3923100" cy="3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2 - </a:t>
            </a:r>
            <a:r>
              <a:rPr lang="fr" sz="13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Frontend : Requête</a:t>
            </a:r>
            <a:endParaRPr sz="13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6" name="Google Shape;626;p44"/>
          <p:cNvSpPr txBox="1"/>
          <p:nvPr/>
        </p:nvSpPr>
        <p:spPr>
          <a:xfrm>
            <a:off x="8057050" y="1252850"/>
            <a:ext cx="7032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STATES</a:t>
            </a:r>
            <a:endParaRPr sz="12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7" name="Google Shape;627;p44"/>
          <p:cNvSpPr txBox="1"/>
          <p:nvPr/>
        </p:nvSpPr>
        <p:spPr>
          <a:xfrm>
            <a:off x="6630125" y="1252850"/>
            <a:ext cx="9324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Post est-il liké ?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8" name="Google Shape;628;p44"/>
          <p:cNvSpPr txBox="1"/>
          <p:nvPr/>
        </p:nvSpPr>
        <p:spPr>
          <a:xfrm>
            <a:off x="7386500" y="1716825"/>
            <a:ext cx="9654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Nombre de likes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9" name="Google Shape;629;p44"/>
          <p:cNvSpPr txBox="1"/>
          <p:nvPr/>
        </p:nvSpPr>
        <p:spPr>
          <a:xfrm>
            <a:off x="6185475" y="1837325"/>
            <a:ext cx="10581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POST déjà liké ?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0" name="Google Shape;630;p44"/>
          <p:cNvSpPr/>
          <p:nvPr/>
        </p:nvSpPr>
        <p:spPr>
          <a:xfrm>
            <a:off x="6572775" y="2095925"/>
            <a:ext cx="613500" cy="1437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4"/>
          <p:cNvSpPr txBox="1"/>
          <p:nvPr/>
        </p:nvSpPr>
        <p:spPr>
          <a:xfrm>
            <a:off x="6429950" y="2571750"/>
            <a:ext cx="13140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 PUT api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2" name="Google Shape;632;p44"/>
          <p:cNvSpPr txBox="1"/>
          <p:nvPr/>
        </p:nvSpPr>
        <p:spPr>
          <a:xfrm>
            <a:off x="5727525" y="3947725"/>
            <a:ext cx="24954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Si déjà liké ? =  -1 / Sinon +1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3" name="Google Shape;633;p44"/>
          <p:cNvSpPr txBox="1"/>
          <p:nvPr/>
        </p:nvSpPr>
        <p:spPr>
          <a:xfrm>
            <a:off x="6242050" y="4275625"/>
            <a:ext cx="19011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Modifier le state de false à true, etc.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4" name="Google Shape;634;p44"/>
          <p:cNvSpPr txBox="1"/>
          <p:nvPr/>
        </p:nvSpPr>
        <p:spPr>
          <a:xfrm>
            <a:off x="7035225" y="2996225"/>
            <a:ext cx="16524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Ajouter userId au tableau LIKES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5" name="Google Shape;635;p44"/>
          <p:cNvSpPr txBox="1"/>
          <p:nvPr/>
        </p:nvSpPr>
        <p:spPr>
          <a:xfrm>
            <a:off x="1387500" y="3689125"/>
            <a:ext cx="703200" cy="25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state</a:t>
            </a:r>
            <a:endParaRPr sz="12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5"/>
          <p:cNvSpPr/>
          <p:nvPr/>
        </p:nvSpPr>
        <p:spPr>
          <a:xfrm>
            <a:off x="266400" y="959125"/>
            <a:ext cx="4191300" cy="3987900"/>
          </a:xfrm>
          <a:prstGeom prst="rect">
            <a:avLst/>
          </a:prstGeom>
          <a:solidFill>
            <a:srgbClr val="FFFFFF">
              <a:alpha val="81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1" name="Google Shape;641;p45"/>
          <p:cNvSpPr txBox="1"/>
          <p:nvPr/>
        </p:nvSpPr>
        <p:spPr>
          <a:xfrm>
            <a:off x="266400" y="957825"/>
            <a:ext cx="4191300" cy="4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8196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Objectifs atteints</a:t>
            </a:r>
            <a:endParaRPr sz="2400">
              <a:solidFill>
                <a:srgbClr val="8196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Utilisation d’un framework JavaScript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Logo + Police respectés, couleurs libres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Design totalement responsive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Affichage postes ordre antéchronologique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Connexion persistante, Déconnexion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Données du site stockées en database (users/posts)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Données utilisateurs sécurisées en database (mail/pass)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Créer / Modifier / Supprimer les postes respectifs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Un poste peut contenir texte/image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Système de Likes pour les postes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Administrateur peut supprimer/modifier tous les postes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Possibilité de cloner et lancer l’application (test réalisé)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Respect des standards d’accessibilité WCAG (test Wave)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2" name="Google Shape;642;p45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FFFFFF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Bilan</a:t>
            </a:r>
            <a:endParaRPr sz="5000">
              <a:solidFill>
                <a:srgbClr val="FFFFFF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  <p:sp>
        <p:nvSpPr>
          <p:cNvPr id="643" name="Google Shape;643;p45"/>
          <p:cNvSpPr/>
          <p:nvPr/>
        </p:nvSpPr>
        <p:spPr>
          <a:xfrm>
            <a:off x="4686300" y="959775"/>
            <a:ext cx="4191300" cy="3987900"/>
          </a:xfrm>
          <a:prstGeom prst="rect">
            <a:avLst/>
          </a:prstGeom>
          <a:solidFill>
            <a:srgbClr val="FFFFFF">
              <a:alpha val="81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4" name="Google Shape;644;p45"/>
          <p:cNvSpPr txBox="1"/>
          <p:nvPr/>
        </p:nvSpPr>
        <p:spPr>
          <a:xfrm>
            <a:off x="4686300" y="958475"/>
            <a:ext cx="4191300" cy="40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8196CC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Axes d’amélioration</a:t>
            </a:r>
            <a:endParaRPr sz="2400">
              <a:solidFill>
                <a:srgbClr val="8196CC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Page de profil pour chaque utilisateur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Page pour chaque poste (meilleure visibilité)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Système de commentaires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Barre de recherche fonctionnelle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Afficher les utilisateurs connectées (volet droite)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Implémenter un messenger avec socket.IO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Améliorer l’édition de messages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Renforcer la sécurité niveau backend (OWASP)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Optimiser le code pour meilleures performances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Choix de thème light/dark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Guider l'utilisateur dans le formulaire d’inscription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Contrôler le poids/dimensions max d’une image ajoutée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0" y="170670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8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2. Code : intro</a:t>
            </a:r>
            <a:endParaRPr b="1" sz="48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Database - MongoDB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1681" l="0" r="1224" t="0"/>
          <a:stretch/>
        </p:blipFill>
        <p:spPr>
          <a:xfrm>
            <a:off x="242950" y="1628050"/>
            <a:ext cx="3877500" cy="251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235" y="1320510"/>
            <a:ext cx="4503838" cy="145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236" y="3000761"/>
            <a:ext cx="4503825" cy="15842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" name="Google Shape;88;p17"/>
          <p:cNvSpPr txBox="1"/>
          <p:nvPr/>
        </p:nvSpPr>
        <p:spPr>
          <a:xfrm>
            <a:off x="242950" y="1196950"/>
            <a:ext cx="17289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MongoDB Compass</a:t>
            </a: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300"/>
          </a:p>
        </p:txBody>
      </p:sp>
      <p:sp>
        <p:nvSpPr>
          <p:cNvPr id="89" name="Google Shape;89;p17"/>
          <p:cNvSpPr txBox="1"/>
          <p:nvPr/>
        </p:nvSpPr>
        <p:spPr>
          <a:xfrm>
            <a:off x="7172150" y="2341050"/>
            <a:ext cx="17289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Exemple Post</a:t>
            </a:r>
            <a:endParaRPr sz="1500"/>
          </a:p>
        </p:txBody>
      </p:sp>
      <p:sp>
        <p:nvSpPr>
          <p:cNvPr id="90" name="Google Shape;90;p17"/>
          <p:cNvSpPr txBox="1"/>
          <p:nvPr/>
        </p:nvSpPr>
        <p:spPr>
          <a:xfrm>
            <a:off x="7172150" y="4169850"/>
            <a:ext cx="17289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Exemple User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0" y="-7620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Backend - Rest Api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0" y="981150"/>
            <a:ext cx="2270900" cy="409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544" y="981150"/>
            <a:ext cx="2944717" cy="4095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650" y="981150"/>
            <a:ext cx="3379806" cy="409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18"/>
          <p:cNvSpPr txBox="1"/>
          <p:nvPr/>
        </p:nvSpPr>
        <p:spPr>
          <a:xfrm>
            <a:off x="125250" y="626250"/>
            <a:ext cx="22710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Structure</a:t>
            </a:r>
            <a:endParaRPr sz="1300"/>
          </a:p>
        </p:txBody>
      </p:sp>
      <p:sp>
        <p:nvSpPr>
          <p:cNvPr id="100" name="Google Shape;100;p18"/>
          <p:cNvSpPr txBox="1"/>
          <p:nvPr/>
        </p:nvSpPr>
        <p:spPr>
          <a:xfrm>
            <a:off x="2548550" y="626250"/>
            <a:ext cx="2944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package.json</a:t>
            </a:r>
            <a:endParaRPr sz="1300"/>
          </a:p>
        </p:txBody>
      </p:sp>
      <p:sp>
        <p:nvSpPr>
          <p:cNvPr id="101" name="Google Shape;101;p18"/>
          <p:cNvSpPr txBox="1"/>
          <p:nvPr/>
        </p:nvSpPr>
        <p:spPr>
          <a:xfrm>
            <a:off x="5645850" y="626250"/>
            <a:ext cx="3379800" cy="4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index.js</a:t>
            </a:r>
            <a:endParaRPr sz="1300"/>
          </a:p>
        </p:txBody>
      </p:sp>
      <p:sp>
        <p:nvSpPr>
          <p:cNvPr id="102" name="Google Shape;102;p18"/>
          <p:cNvSpPr txBox="1"/>
          <p:nvPr/>
        </p:nvSpPr>
        <p:spPr>
          <a:xfrm>
            <a:off x="4239775" y="12079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Hashage password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240250" y="17239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Cryptage Email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240250" y="14404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HTTP Headers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369250" y="20075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Données sensibles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4369250" y="22910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Framework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169575" y="2546850"/>
            <a:ext cx="13233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Pack Sécurité (XSS…)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369250" y="283162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Authentification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369250" y="30862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Librairie MongoDB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369250" y="36557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Upload images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338600" y="419087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369250" y="44484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Fichiers locaux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369250" y="470602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Contrôle email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369250" y="3896113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auto restart server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1143050" y="14404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Controllers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143050" y="21752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143150" y="28316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Models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1143050" y="38494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Routes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1143050" y="43066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.env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772350" y="10826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import Packages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7772350" y="15398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import Routers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7772350" y="26828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Middlewares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7772350" y="32311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Appel Routes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7772350" y="40544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Database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7772350" y="42830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Lancement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Backend - Thunder Client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50" y="915400"/>
            <a:ext cx="7652307" cy="409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" name="Google Shape;132;p19"/>
          <p:cNvSpPr txBox="1"/>
          <p:nvPr/>
        </p:nvSpPr>
        <p:spPr>
          <a:xfrm>
            <a:off x="794650" y="15595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Collection Requêtes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444875" y="24555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216275" y="123630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Route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467125" y="1066725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Méthode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7085300" y="2571750"/>
            <a:ext cx="1253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Réponse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Frontend </a:t>
            </a: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- React : Structure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488" y="958150"/>
            <a:ext cx="1728903" cy="409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712" y="958150"/>
            <a:ext cx="2724962" cy="4095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388" y="2801125"/>
            <a:ext cx="1728900" cy="1171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5" name="Google Shape;145;p20"/>
          <p:cNvSpPr txBox="1"/>
          <p:nvPr/>
        </p:nvSpPr>
        <p:spPr>
          <a:xfrm>
            <a:off x="2600575" y="20928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Librairie modals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600575" y="31197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Requêtes http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2600575" y="33522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Affichage dates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647050" y="37512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Framework React + Router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2600575" y="472852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Analyser performances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6415400" y="194895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Composants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415400" y="174962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Style : 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icônes</a:t>
            </a: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…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6415400" y="24015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 context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7482200" y="2782500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React hooks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384675" y="4217025"/>
            <a:ext cx="1124100" cy="23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Application, 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Router</a:t>
            </a:r>
            <a:endParaRPr sz="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3E6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6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Frontend - Accessibilité : WCAG</a:t>
            </a:r>
            <a:endParaRPr b="1" sz="36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38" y="922050"/>
            <a:ext cx="8707722" cy="409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" name="Google Shape;161;p21"/>
          <p:cNvSpPr/>
          <p:nvPr/>
        </p:nvSpPr>
        <p:spPr>
          <a:xfrm>
            <a:off x="371650" y="2482150"/>
            <a:ext cx="1679100" cy="16260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